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3" r:id="rId9"/>
    <p:sldId id="265" r:id="rId10"/>
    <p:sldId id="276" r:id="rId11"/>
    <p:sldId id="286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-13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267789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ru-RU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ru-RU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ru-RU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4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lt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lt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ru-RU" sz="12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4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lt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lt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ru-RU"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4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lt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lt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ru-RU"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4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ctr" rtl="0">
              <a:spcBef>
                <a:spcPts val="560"/>
              </a:spcBef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ctr" rtl="0">
              <a:spcBef>
                <a:spcPts val="48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ctr" rtl="0">
              <a:spcBef>
                <a:spcPts val="4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ctr" rtl="0">
              <a:spcBef>
                <a:spcPts val="4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ctr" rtl="0">
              <a:spcBef>
                <a:spcPts val="4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ctr" rtl="0">
              <a:spcBef>
                <a:spcPts val="4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ctr" rtl="0">
              <a:spcBef>
                <a:spcPts val="4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ctr" rtl="0">
              <a:spcBef>
                <a:spcPts val="4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ru-RU"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4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360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28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28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28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28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28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28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ru-RU"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4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l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l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ru-RU"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4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lt1"/>
              </a:buClr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lt1"/>
              </a:buClr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lt1"/>
              </a:buClr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lt1"/>
              </a:buClr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ru-RU"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4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ru-RU"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ru-RU"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lt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lt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ru-RU"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ru-RU" sz="12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4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lt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lt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ru-RU" sz="12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9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152609"/>
            <a:ext cx="9144000" cy="110799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6600" dirty="0" smtClean="0">
                <a:solidFill>
                  <a:schemeClr val="bg1"/>
                </a:solidFill>
                <a:latin typeface="R&amp;C Demo"/>
                <a:cs typeface="R&amp;C Demo"/>
              </a:rPr>
              <a:t>ФАЗ КУЗИЕВ</a:t>
            </a:r>
            <a:endParaRPr lang="en-US" sz="6600" dirty="0">
              <a:solidFill>
                <a:schemeClr val="bg1"/>
              </a:solidFill>
              <a:latin typeface="R&amp;C Demo"/>
              <a:cs typeface="R&amp;C Demo"/>
            </a:endParaRPr>
          </a:p>
        </p:txBody>
      </p:sp>
      <p:pic>
        <p:nvPicPr>
          <p:cNvPr id="5" name="Picture 4" descr="Снимок экрана 2016-08-11 в 23.01.3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098" y="0"/>
            <a:ext cx="1629902" cy="16131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7602" y="395092"/>
            <a:ext cx="1115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FFFF"/>
                </a:solidFill>
              </a:rPr>
              <a:t>ПРОЕКТЫ: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image4.PNG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41" y="3436718"/>
            <a:ext cx="3816998" cy="3131131"/>
          </a:xfrm>
          <a:prstGeom prst="rect">
            <a:avLst/>
          </a:prstGeom>
        </p:spPr>
      </p:pic>
      <p:pic>
        <p:nvPicPr>
          <p:cNvPr id="5" name="Picture 4" descr="Копия image1.PNG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436718"/>
            <a:ext cx="4045125" cy="301488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l="-2999" r="-2999"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1691680" y="4077071"/>
            <a:ext cx="8229600" cy="1828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ART: 		8(909)689-85-85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VENUES: 	8(906)065-43-43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PR: 		8(917)590-66-62</a:t>
            </a: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			COCO.LABS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Shape 280" descr="IGWB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1800" y="5373216"/>
            <a:ext cx="404663" cy="40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84246" y="2265264"/>
            <a:ext cx="4439064" cy="3423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13395" y="1841242"/>
            <a:ext cx="753060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 smtClean="0">
                <a:solidFill>
                  <a:srgbClr val="FFFFFF"/>
                </a:solidFill>
              </a:rPr>
              <a:t>Уродство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обезображенность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и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разорванность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  <a:r>
              <a:rPr lang="en-US" sz="2000" dirty="0" err="1">
                <a:solidFill>
                  <a:srgbClr val="FFFFFF"/>
                </a:solidFill>
              </a:rPr>
              <a:t>Возбужденность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бешенство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и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остервенение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  <a:r>
              <a:rPr lang="en-US" sz="2000" dirty="0" err="1">
                <a:solidFill>
                  <a:srgbClr val="FFFFFF"/>
                </a:solidFill>
              </a:rPr>
              <a:t>Фанатичность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и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богоздание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  <a:r>
              <a:rPr lang="en-US" sz="2000" dirty="0" err="1">
                <a:solidFill>
                  <a:srgbClr val="FFFFFF"/>
                </a:solidFill>
              </a:rPr>
              <a:t>Кисть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линия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и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живопись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  <a:r>
              <a:rPr lang="en-US" sz="2000" dirty="0" err="1">
                <a:solidFill>
                  <a:srgbClr val="FFFFFF"/>
                </a:solidFill>
              </a:rPr>
              <a:t>Глаз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и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взор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  <a:r>
              <a:rPr lang="en-US" sz="2000" dirty="0" err="1">
                <a:solidFill>
                  <a:srgbClr val="FFFFFF"/>
                </a:solidFill>
              </a:rPr>
              <a:t>Глаз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персонажа</a:t>
            </a:r>
            <a:r>
              <a:rPr lang="en-US" sz="2000" dirty="0">
                <a:solidFill>
                  <a:srgbClr val="FFFFFF"/>
                </a:solidFill>
              </a:rPr>
              <a:t>; </a:t>
            </a:r>
            <a:r>
              <a:rPr lang="en-US" sz="2000" dirty="0" err="1">
                <a:solidFill>
                  <a:srgbClr val="FFFFFF"/>
                </a:solidFill>
              </a:rPr>
              <a:t>глаз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и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видение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художника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  <a:r>
              <a:rPr lang="en-US" sz="2000" dirty="0" err="1">
                <a:solidFill>
                  <a:srgbClr val="FFFFFF"/>
                </a:solidFill>
              </a:rPr>
              <a:t>Демонизм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страсть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и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двойственность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  <a:r>
              <a:rPr lang="en-US" sz="2000" dirty="0" err="1">
                <a:solidFill>
                  <a:srgbClr val="FFFFFF"/>
                </a:solidFill>
              </a:rPr>
              <a:t>Увидеть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значит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быть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тоже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увиденным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то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есть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испытать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воздействие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увиденного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предмета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  <a:r>
              <a:rPr lang="en-US" sz="2000" dirty="0" err="1">
                <a:solidFill>
                  <a:srgbClr val="FFFFFF"/>
                </a:solidFill>
              </a:rPr>
              <a:t>Красота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  <a:r>
              <a:rPr lang="en-US" sz="2000" dirty="0" err="1">
                <a:solidFill>
                  <a:srgbClr val="FFFFFF"/>
                </a:solidFill>
              </a:rPr>
              <a:t>Безобразная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красота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  <a:r>
              <a:rPr lang="en-US" sz="2000" dirty="0" err="1">
                <a:solidFill>
                  <a:srgbClr val="FFFFFF"/>
                </a:solidFill>
              </a:rPr>
              <a:t>Эксцентричность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  <a:r>
              <a:rPr lang="en-US" sz="2000" dirty="0" err="1">
                <a:solidFill>
                  <a:srgbClr val="FFFFFF"/>
                </a:solidFill>
              </a:rPr>
              <a:t>Смотреть</a:t>
            </a:r>
            <a:r>
              <a:rPr lang="en-US" sz="2000" dirty="0">
                <a:solidFill>
                  <a:srgbClr val="FFFFFF"/>
                </a:solidFill>
              </a:rPr>
              <a:t> = </a:t>
            </a:r>
            <a:r>
              <a:rPr lang="en-US" sz="2000" dirty="0" err="1">
                <a:solidFill>
                  <a:srgbClr val="FFFFFF"/>
                </a:solidFill>
              </a:rPr>
              <a:t>испытывать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боль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и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радость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  <a:r>
              <a:rPr lang="en-US" sz="2000" dirty="0" err="1">
                <a:solidFill>
                  <a:srgbClr val="FFFFFF"/>
                </a:solidFill>
              </a:rPr>
              <a:t>Видеть</a:t>
            </a:r>
            <a:r>
              <a:rPr lang="en-US" sz="2000" dirty="0">
                <a:solidFill>
                  <a:srgbClr val="FFFFFF"/>
                </a:solidFill>
              </a:rPr>
              <a:t> = </a:t>
            </a:r>
            <a:r>
              <a:rPr lang="en-US" sz="2000" dirty="0" err="1">
                <a:solidFill>
                  <a:srgbClr val="FFFFFF"/>
                </a:solidFill>
              </a:rPr>
              <a:t>отдавать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себя</a:t>
            </a:r>
            <a:r>
              <a:rPr lang="en-US" sz="2000" dirty="0">
                <a:solidFill>
                  <a:srgbClr val="FFFFFF"/>
                </a:solidFill>
              </a:rPr>
              <a:t> (</a:t>
            </a:r>
            <a:r>
              <a:rPr lang="en-US" sz="2000" dirty="0" err="1">
                <a:solidFill>
                  <a:srgbClr val="FFFFFF"/>
                </a:solidFill>
              </a:rPr>
              <a:t>предмету</a:t>
            </a:r>
            <a:r>
              <a:rPr lang="en-US" sz="2000" dirty="0">
                <a:solidFill>
                  <a:srgbClr val="FFFFFF"/>
                </a:solidFill>
              </a:rPr>
              <a:t>) </a:t>
            </a:r>
            <a:r>
              <a:rPr lang="en-US" sz="2000" dirty="0" err="1">
                <a:solidFill>
                  <a:srgbClr val="FFFFFF"/>
                </a:solidFill>
              </a:rPr>
              <a:t>и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вбирать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в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себя</a:t>
            </a:r>
            <a:r>
              <a:rPr lang="en-US" sz="2000" dirty="0">
                <a:solidFill>
                  <a:srgbClr val="FFFFFF"/>
                </a:solidFill>
              </a:rPr>
              <a:t> (</a:t>
            </a:r>
            <a:r>
              <a:rPr lang="en-US" sz="2000" dirty="0" err="1">
                <a:solidFill>
                  <a:srgbClr val="FFFFFF"/>
                </a:solidFill>
              </a:rPr>
              <a:t>предмет</a:t>
            </a:r>
            <a:r>
              <a:rPr lang="en-US" sz="2000" dirty="0">
                <a:solidFill>
                  <a:srgbClr val="FFFFFF"/>
                </a:solidFill>
              </a:rPr>
              <a:t>). </a:t>
            </a:r>
            <a:r>
              <a:rPr lang="en-US" sz="2000" dirty="0" err="1">
                <a:solidFill>
                  <a:srgbClr val="FFFFFF"/>
                </a:solidFill>
              </a:rPr>
              <a:t>Видеть</a:t>
            </a:r>
            <a:r>
              <a:rPr lang="en-US" sz="2000" dirty="0">
                <a:solidFill>
                  <a:srgbClr val="FFFFFF"/>
                </a:solidFill>
              </a:rPr>
              <a:t> = </a:t>
            </a:r>
            <a:r>
              <a:rPr lang="en-US" sz="2000" dirty="0" err="1">
                <a:solidFill>
                  <a:srgbClr val="FFFFFF"/>
                </a:solidFill>
              </a:rPr>
              <a:t>переживать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целостно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то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есть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слышать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видеть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чуять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касаться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  <a:r>
              <a:rPr lang="en-US" sz="2000" dirty="0" err="1">
                <a:solidFill>
                  <a:srgbClr val="FFFFFF"/>
                </a:solidFill>
              </a:rPr>
              <a:t>Дикая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экстравагантность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  <a:r>
              <a:rPr lang="en-US" sz="2000" dirty="0" err="1">
                <a:solidFill>
                  <a:srgbClr val="FFFFFF"/>
                </a:solidFill>
              </a:rPr>
              <a:t>Грубоватость</a:t>
            </a:r>
            <a:r>
              <a:rPr lang="en-US" sz="2000" dirty="0">
                <a:solidFill>
                  <a:srgbClr val="FFFFFF"/>
                </a:solidFill>
              </a:rPr>
              <a:t> (</a:t>
            </a:r>
            <a:r>
              <a:rPr lang="en-US" sz="2000" dirty="0" err="1">
                <a:solidFill>
                  <a:srgbClr val="FFFFFF"/>
                </a:solidFill>
              </a:rPr>
              <a:t>силовое</a:t>
            </a:r>
            <a:r>
              <a:rPr lang="en-US" sz="2000" dirty="0">
                <a:solidFill>
                  <a:srgbClr val="FFFFFF"/>
                </a:solidFill>
              </a:rPr>
              <a:t>) </a:t>
            </a:r>
            <a:r>
              <a:rPr lang="en-US" sz="2000" dirty="0" err="1">
                <a:solidFill>
                  <a:srgbClr val="FFFFFF"/>
                </a:solidFill>
              </a:rPr>
              <a:t>и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изнеженность</a:t>
            </a:r>
            <a:r>
              <a:rPr lang="en-US" sz="2000" dirty="0">
                <a:solidFill>
                  <a:srgbClr val="FFFFFF"/>
                </a:solidFill>
              </a:rPr>
              <a:t> . </a:t>
            </a:r>
            <a:r>
              <a:rPr lang="en-US" sz="2000" dirty="0" err="1">
                <a:solidFill>
                  <a:srgbClr val="FFFFFF"/>
                </a:solidFill>
              </a:rPr>
              <a:t>Танец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  <a:r>
              <a:rPr lang="en-US" sz="2000" dirty="0" err="1">
                <a:solidFill>
                  <a:srgbClr val="FFFFFF"/>
                </a:solidFill>
              </a:rPr>
              <a:t>Капризно-болезненность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  <a:r>
              <a:rPr lang="en-US" sz="2000" dirty="0" err="1">
                <a:solidFill>
                  <a:srgbClr val="FFFFFF"/>
                </a:solidFill>
              </a:rPr>
              <a:t>Цвет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субстанциален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то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есть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густ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материален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имеет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текстуру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  <a:r>
              <a:rPr lang="en-US" sz="2000" dirty="0" err="1">
                <a:solidFill>
                  <a:srgbClr val="FFFFFF"/>
                </a:solidFill>
              </a:rPr>
              <a:t>Цвет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Фаза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равен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его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краскам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  <a:r>
              <a:rPr lang="en-US" sz="2000" dirty="0" err="1">
                <a:solidFill>
                  <a:srgbClr val="FFFFFF"/>
                </a:solidFill>
              </a:rPr>
              <a:t>Стихийная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грубость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  <a:r>
              <a:rPr lang="en-US" sz="2000" dirty="0" err="1">
                <a:solidFill>
                  <a:srgbClr val="FFFFFF"/>
                </a:solidFill>
              </a:rPr>
              <a:t>Мрачность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  <a:r>
              <a:rPr lang="en-US" sz="2000" dirty="0" err="1">
                <a:solidFill>
                  <a:srgbClr val="FFFFFF"/>
                </a:solidFill>
              </a:rPr>
              <a:t>Яркость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  <a:r>
              <a:rPr lang="en-US" sz="2000" dirty="0" err="1">
                <a:solidFill>
                  <a:srgbClr val="FFFFFF"/>
                </a:solidFill>
              </a:rPr>
              <a:t>Царапающие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грани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  <a:r>
              <a:rPr lang="en-US" sz="2000" dirty="0" err="1">
                <a:solidFill>
                  <a:srgbClr val="FFFFFF"/>
                </a:solidFill>
              </a:rPr>
              <a:t>Монументальность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и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пафос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  <a:r>
              <a:rPr lang="en-US" sz="2000" dirty="0" err="1">
                <a:solidFill>
                  <a:srgbClr val="FFFFFF"/>
                </a:solidFill>
              </a:rPr>
              <a:t>Излом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экспрессия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бесконечный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танец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  <a:r>
              <a:rPr lang="ru-RU" sz="2000" dirty="0">
                <a:solidFill>
                  <a:srgbClr val="FFFFFF"/>
                </a:solidFill>
              </a:rPr>
              <a:t> 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1-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57" y="257416"/>
            <a:ext cx="2290155" cy="3518023"/>
          </a:xfrm>
          <a:prstGeom prst="rect">
            <a:avLst/>
          </a:prstGeom>
        </p:spPr>
      </p:pic>
      <p:pic>
        <p:nvPicPr>
          <p:cNvPr id="3" name="Picture 2" descr="image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774" y="258740"/>
            <a:ext cx="2337076" cy="3516699"/>
          </a:xfrm>
          <a:prstGeom prst="rect">
            <a:avLst/>
          </a:prstGeom>
        </p:spPr>
      </p:pic>
      <p:pic>
        <p:nvPicPr>
          <p:cNvPr id="4" name="Picture 3" descr="image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596" y="258740"/>
            <a:ext cx="2346547" cy="3521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5" y="3929889"/>
            <a:ext cx="13197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solidFill>
                  <a:srgbClr val="FFFFFF"/>
                </a:solidFill>
              </a:rPr>
              <a:t>Портрет №12</a:t>
            </a:r>
          </a:p>
          <a:p>
            <a:pPr algn="ctr"/>
            <a:r>
              <a:rPr lang="ru-RU" dirty="0" smtClean="0">
                <a:solidFill>
                  <a:srgbClr val="FFFFFF"/>
                </a:solidFill>
              </a:rPr>
              <a:t>Холст, масло</a:t>
            </a:r>
          </a:p>
          <a:p>
            <a:pPr algn="ctr"/>
            <a:r>
              <a:rPr lang="ru-RU" dirty="0" smtClean="0">
                <a:solidFill>
                  <a:srgbClr val="FFFFFF"/>
                </a:solidFill>
              </a:rPr>
              <a:t>140х90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4685" y="3929889"/>
            <a:ext cx="13197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solidFill>
                  <a:srgbClr val="FFFFFF"/>
                </a:solidFill>
              </a:rPr>
              <a:t>Портрет №14</a:t>
            </a:r>
          </a:p>
          <a:p>
            <a:pPr algn="ctr"/>
            <a:r>
              <a:rPr lang="ru-RU" dirty="0" smtClean="0">
                <a:solidFill>
                  <a:srgbClr val="FFFFFF"/>
                </a:solidFill>
              </a:rPr>
              <a:t>Холст, масло</a:t>
            </a:r>
          </a:p>
          <a:p>
            <a:pPr algn="ctr"/>
            <a:r>
              <a:rPr lang="ru-RU" dirty="0" smtClean="0">
                <a:solidFill>
                  <a:srgbClr val="FFFFFF"/>
                </a:solidFill>
              </a:rPr>
              <a:t>140х90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96854" y="3929889"/>
            <a:ext cx="13197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solidFill>
                  <a:srgbClr val="FFFFFF"/>
                </a:solidFill>
              </a:rPr>
              <a:t>Портрет №13</a:t>
            </a:r>
          </a:p>
          <a:p>
            <a:pPr algn="ctr"/>
            <a:r>
              <a:rPr lang="ru-RU" dirty="0" smtClean="0">
                <a:solidFill>
                  <a:srgbClr val="FFFFFF"/>
                </a:solidFill>
              </a:rPr>
              <a:t>Холст, масло</a:t>
            </a:r>
          </a:p>
          <a:p>
            <a:pPr algn="ctr"/>
            <a:r>
              <a:rPr lang="ru-RU" dirty="0" smtClean="0">
                <a:solidFill>
                  <a:srgbClr val="FFFFFF"/>
                </a:solidFill>
              </a:rPr>
              <a:t>140х90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Копия image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57" y="1124199"/>
            <a:ext cx="3408984" cy="43215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47668" y="5680320"/>
            <a:ext cx="12485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Face </a:t>
            </a:r>
            <a:r>
              <a:rPr lang="ru-RU" dirty="0" smtClean="0">
                <a:solidFill>
                  <a:srgbClr val="FFFFFF"/>
                </a:solidFill>
              </a:rPr>
              <a:t>№7</a:t>
            </a:r>
          </a:p>
          <a:p>
            <a:pPr algn="ctr"/>
            <a:r>
              <a:rPr lang="ru-RU" dirty="0" err="1" smtClean="0">
                <a:solidFill>
                  <a:srgbClr val="FFFFFF"/>
                </a:solidFill>
              </a:rPr>
              <a:t>Холст,масло</a:t>
            </a:r>
            <a:endParaRPr lang="ru-RU" dirty="0" smtClean="0">
              <a:solidFill>
                <a:srgbClr val="FFFFFF"/>
              </a:solidFill>
            </a:endParaRPr>
          </a:p>
          <a:p>
            <a:pPr algn="ctr"/>
            <a:r>
              <a:rPr lang="ru-RU" dirty="0" smtClean="0">
                <a:solidFill>
                  <a:srgbClr val="FFFFFF"/>
                </a:solidFill>
              </a:rPr>
              <a:t>100х70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26" y="686443"/>
            <a:ext cx="2979234" cy="3758279"/>
          </a:xfrm>
          <a:prstGeom prst="rect">
            <a:avLst/>
          </a:prstGeom>
        </p:spPr>
      </p:pic>
      <p:pic>
        <p:nvPicPr>
          <p:cNvPr id="4" name="Picture 3" descr="image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563" y="686444"/>
            <a:ext cx="2946069" cy="37582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01464" y="4599172"/>
            <a:ext cx="15348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solidFill>
                  <a:srgbClr val="FFFFFF"/>
                </a:solidFill>
              </a:rPr>
              <a:t>Композиция №7</a:t>
            </a:r>
          </a:p>
          <a:p>
            <a:pPr algn="ctr"/>
            <a:r>
              <a:rPr lang="ru-RU" dirty="0" smtClean="0">
                <a:solidFill>
                  <a:srgbClr val="FFFFFF"/>
                </a:solidFill>
              </a:rPr>
              <a:t>Холст, масло</a:t>
            </a:r>
          </a:p>
          <a:p>
            <a:pPr algn="ctr"/>
            <a:r>
              <a:rPr lang="ru-RU" dirty="0" smtClean="0">
                <a:solidFill>
                  <a:srgbClr val="FFFFFF"/>
                </a:solidFill>
              </a:rPr>
              <a:t>100х70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0331" y="4599172"/>
            <a:ext cx="15348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solidFill>
                  <a:srgbClr val="FFFFFF"/>
                </a:solidFill>
              </a:rPr>
              <a:t>Композиция №8</a:t>
            </a:r>
          </a:p>
          <a:p>
            <a:pPr algn="ctr"/>
            <a:r>
              <a:rPr lang="ru-RU" dirty="0" smtClean="0">
                <a:solidFill>
                  <a:srgbClr val="FFFFFF"/>
                </a:solidFill>
              </a:rPr>
              <a:t>Холст, масло</a:t>
            </a:r>
          </a:p>
          <a:p>
            <a:pPr algn="ctr"/>
            <a:r>
              <a:rPr lang="ru-RU" dirty="0" smtClean="0">
                <a:solidFill>
                  <a:srgbClr val="FFFFFF"/>
                </a:solidFill>
              </a:rPr>
              <a:t>100х70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Копия image3 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86" y="652121"/>
            <a:ext cx="2696837" cy="3500863"/>
          </a:xfrm>
          <a:prstGeom prst="rect">
            <a:avLst/>
          </a:prstGeom>
        </p:spPr>
      </p:pic>
      <p:pic>
        <p:nvPicPr>
          <p:cNvPr id="4" name="Picture 3" descr="Копия image2 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717" y="652122"/>
            <a:ext cx="2745750" cy="3500862"/>
          </a:xfrm>
          <a:prstGeom prst="rect">
            <a:avLst/>
          </a:prstGeom>
        </p:spPr>
      </p:pic>
      <p:pic>
        <p:nvPicPr>
          <p:cNvPr id="5" name="Picture 4" descr="Копия image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406" y="652122"/>
            <a:ext cx="2725512" cy="35008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7708" y="4358916"/>
            <a:ext cx="16347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solidFill>
                  <a:srgbClr val="FFFFFF"/>
                </a:solidFill>
              </a:rPr>
              <a:t>Композиция №44</a:t>
            </a:r>
          </a:p>
          <a:p>
            <a:pPr algn="ctr"/>
            <a:r>
              <a:rPr lang="ru-RU" dirty="0" smtClean="0">
                <a:solidFill>
                  <a:srgbClr val="FFFFFF"/>
                </a:solidFill>
              </a:rPr>
              <a:t>Холст, масло</a:t>
            </a:r>
          </a:p>
          <a:p>
            <a:pPr algn="ctr"/>
            <a:r>
              <a:rPr lang="ru-RU" dirty="0" smtClean="0">
                <a:solidFill>
                  <a:srgbClr val="FFFFFF"/>
                </a:solidFill>
              </a:rPr>
              <a:t>100х70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58866" y="4358916"/>
            <a:ext cx="15848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solidFill>
                  <a:srgbClr val="FFFFFF"/>
                </a:solidFill>
              </a:rPr>
              <a:t>Композиция№47</a:t>
            </a:r>
          </a:p>
          <a:p>
            <a:pPr algn="ctr"/>
            <a:r>
              <a:rPr lang="ru-RU" dirty="0" smtClean="0">
                <a:solidFill>
                  <a:srgbClr val="FFFFFF"/>
                </a:solidFill>
              </a:rPr>
              <a:t>Холст, масло</a:t>
            </a:r>
          </a:p>
          <a:p>
            <a:pPr algn="ctr"/>
            <a:r>
              <a:rPr lang="ru-RU" dirty="0" smtClean="0">
                <a:solidFill>
                  <a:srgbClr val="FFFFFF"/>
                </a:solidFill>
              </a:rPr>
              <a:t>100х70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09872" y="4358916"/>
            <a:ext cx="16347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solidFill>
                  <a:srgbClr val="FFFFFF"/>
                </a:solidFill>
              </a:rPr>
              <a:t>Композиция №45</a:t>
            </a:r>
          </a:p>
          <a:p>
            <a:pPr algn="ctr"/>
            <a:r>
              <a:rPr lang="ru-RU" dirty="0" smtClean="0">
                <a:solidFill>
                  <a:srgbClr val="FFFFFF"/>
                </a:solidFill>
              </a:rPr>
              <a:t>Холст, масло</a:t>
            </a:r>
          </a:p>
          <a:p>
            <a:pPr algn="ctr"/>
            <a:r>
              <a:rPr lang="ru-RU" dirty="0" smtClean="0">
                <a:solidFill>
                  <a:srgbClr val="FFFFFF"/>
                </a:solidFill>
              </a:rPr>
              <a:t>100х70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Копия image3 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217" y="772249"/>
            <a:ext cx="3363397" cy="42696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358" y="5190861"/>
            <a:ext cx="15348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solidFill>
                  <a:srgbClr val="FFFFFF"/>
                </a:solidFill>
              </a:rPr>
              <a:t>Композиция №2</a:t>
            </a:r>
          </a:p>
          <a:p>
            <a:pPr algn="ctr"/>
            <a:r>
              <a:rPr lang="ru-RU" dirty="0" smtClean="0">
                <a:solidFill>
                  <a:srgbClr val="FFFFFF"/>
                </a:solidFill>
              </a:rPr>
              <a:t>Холст, масло</a:t>
            </a:r>
          </a:p>
          <a:p>
            <a:pPr algn="ctr"/>
            <a:r>
              <a:rPr lang="ru-RU" dirty="0" smtClean="0">
                <a:solidFill>
                  <a:srgbClr val="FFFFFF"/>
                </a:solidFill>
              </a:rPr>
              <a:t>100х70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Копия image1-2 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141" y="2949833"/>
            <a:ext cx="3621245" cy="2902098"/>
          </a:xfrm>
          <a:prstGeom prst="rect">
            <a:avLst/>
          </a:prstGeom>
        </p:spPr>
      </p:pic>
      <p:pic>
        <p:nvPicPr>
          <p:cNvPr id="4" name="Picture 3" descr="Копия image2 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7" y="377544"/>
            <a:ext cx="3205729" cy="25722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51275" y="3234497"/>
            <a:ext cx="12984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solidFill>
                  <a:srgbClr val="FFFFFF"/>
                </a:solidFill>
              </a:rPr>
              <a:t>Портрет №9</a:t>
            </a:r>
          </a:p>
          <a:p>
            <a:pPr algn="ctr"/>
            <a:r>
              <a:rPr lang="ru-RU" dirty="0" smtClean="0">
                <a:solidFill>
                  <a:srgbClr val="FFFFFF"/>
                </a:solidFill>
              </a:rPr>
              <a:t>Холст, масло</a:t>
            </a:r>
          </a:p>
          <a:p>
            <a:pPr algn="ctr"/>
            <a:r>
              <a:rPr lang="ru-RU" dirty="0" smtClean="0">
                <a:solidFill>
                  <a:srgbClr val="FFFFFF"/>
                </a:solidFill>
              </a:rPr>
              <a:t>100х70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0916" y="5980271"/>
            <a:ext cx="13197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FFFF"/>
                </a:solidFill>
              </a:rPr>
              <a:t>Портрет №24</a:t>
            </a:r>
          </a:p>
          <a:p>
            <a:r>
              <a:rPr lang="ru-RU" dirty="0" smtClean="0">
                <a:solidFill>
                  <a:srgbClr val="FFFFFF"/>
                </a:solidFill>
              </a:rPr>
              <a:t>Холст, масло</a:t>
            </a:r>
          </a:p>
          <a:p>
            <a:r>
              <a:rPr lang="ru-RU" dirty="0" smtClean="0">
                <a:solidFill>
                  <a:srgbClr val="FFFFFF"/>
                </a:solidFill>
              </a:rPr>
              <a:t>70Х100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Копия image1-2 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429027"/>
            <a:ext cx="3866933" cy="48737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9838" y="5499760"/>
            <a:ext cx="13197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solidFill>
                  <a:srgbClr val="FFFFFF"/>
                </a:solidFill>
              </a:rPr>
              <a:t>Портрет №13</a:t>
            </a:r>
          </a:p>
          <a:p>
            <a:pPr algn="ctr"/>
            <a:r>
              <a:rPr lang="ru-RU" dirty="0" smtClean="0">
                <a:solidFill>
                  <a:srgbClr val="FFFFFF"/>
                </a:solidFill>
              </a:rPr>
              <a:t>Холст, масло</a:t>
            </a:r>
          </a:p>
          <a:p>
            <a:pPr algn="ctr"/>
            <a:r>
              <a:rPr lang="ru-RU" dirty="0" smtClean="0">
                <a:solidFill>
                  <a:srgbClr val="FFFFFF"/>
                </a:solidFill>
              </a:rPr>
              <a:t>100х70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251</Words>
  <Application>Microsoft Macintosh PowerPoint</Application>
  <PresentationFormat>On-screen Show (4:3)</PresentationFormat>
  <Paragraphs>51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veronica kirgetova</cp:lastModifiedBy>
  <cp:revision>8</cp:revision>
  <dcterms:modified xsi:type="dcterms:W3CDTF">2016-08-11T20:50:57Z</dcterms:modified>
</cp:coreProperties>
</file>